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71" r:id="rId3"/>
    <p:sldId id="273" r:id="rId4"/>
    <p:sldId id="275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70" r:id="rId14"/>
    <p:sldId id="266" r:id="rId15"/>
    <p:sldId id="274" r:id="rId16"/>
    <p:sldId id="276" r:id="rId17"/>
    <p:sldId id="27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0021"/>
    <a:srgbClr val="D60093"/>
    <a:srgbClr val="37A32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82" autoAdjust="0"/>
    <p:restoredTop sz="94660"/>
  </p:normalViewPr>
  <p:slideViewPr>
    <p:cSldViewPr>
      <p:cViewPr>
        <p:scale>
          <a:sx n="90" d="100"/>
          <a:sy n="90" d="100"/>
        </p:scale>
        <p:origin x="-1224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Подзаголовок 1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C:\Users\Dmitriy\Desktop\1613499882_152-p-fon-dlya-slaidov-prezentatsii-skachat-besp-15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Users\Dmitriy\Desktop\1613499882_152-p-fon-dlya-slaidov-prezentatsii-skachat-besp-15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0"/>
            <a:ext cx="85725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00034" y="642918"/>
            <a:ext cx="991502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800" b="1" dirty="0" smtClean="0">
                <a:solidFill>
                  <a:srgbClr val="C00000"/>
                </a:solidFill>
                <a:latin typeface="Monotype Corsiva" pitchFamily="66" charset="0"/>
              </a:rPr>
              <a:t>Русские народные праздники</a:t>
            </a:r>
            <a:endParaRPr lang="ru-RU" sz="5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57818" y="45720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10" name="Picture 1" descr="C:\Users\Dmitriy\Desktop\6009e2e02f183705855152692ed4d48b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23628" y="1484784"/>
            <a:ext cx="6696744" cy="5107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C:\Users\Dmitriy\Desktop\1613499882_152-p-fon-dlya-slaidov-prezentatsii-skachat-besp-15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57224" y="571480"/>
            <a:ext cx="771530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Четверг – «Разгуляй»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Самый веселый день. В этот день возили чучело зимы, катались на санях, водили хороводы, устраивали кулачные бои,  соревновались в силе и ловкости.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6146" name="Picture 2" descr="C:\Users\Dmitriy\Desktop\Праздники\slide-4.jpg"/>
          <p:cNvPicPr>
            <a:picLocks noChangeAspect="1" noChangeArrowheads="1"/>
          </p:cNvPicPr>
          <p:nvPr/>
        </p:nvPicPr>
        <p:blipFill>
          <a:blip r:embed="rId3">
            <a:lum contrast="10000"/>
          </a:blip>
          <a:srcRect/>
          <a:stretch>
            <a:fillRect/>
          </a:stretch>
        </p:blipFill>
        <p:spPr bwMode="auto">
          <a:xfrm>
            <a:off x="428596" y="3214686"/>
            <a:ext cx="4262231" cy="30718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3" descr="C:\Users\Dmitriy\Desktop\15915100_1646288719_i.jpg"/>
          <p:cNvPicPr>
            <a:picLocks noChangeAspect="1" noChangeArrowheads="1"/>
          </p:cNvPicPr>
          <p:nvPr/>
        </p:nvPicPr>
        <p:blipFill>
          <a:blip r:embed="rId4">
            <a:lum contrast="10000"/>
          </a:blip>
          <a:srcRect/>
          <a:stretch>
            <a:fillRect/>
          </a:stretch>
        </p:blipFill>
        <p:spPr bwMode="auto">
          <a:xfrm>
            <a:off x="4857752" y="3214687"/>
            <a:ext cx="3985219" cy="30718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C:\Users\Dmitriy\Desktop\1613499882_152-p-fon-dlya-slaidov-prezentatsii-skachat-besp-15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71538" y="571480"/>
            <a:ext cx="678661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Пятница – «Тёщины вечерки»</a:t>
            </a:r>
          </a:p>
          <a:p>
            <a:pPr algn="ctr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этот день зять приглашал к себе домой тёщу на блины. </a:t>
            </a:r>
          </a:p>
        </p:txBody>
      </p:sp>
      <p:pic>
        <p:nvPicPr>
          <p:cNvPr id="7" name="Picture 8" descr="C:\Users\Dmitriy\Desktop\1664369950_69-podacha-blud-com-p-teshchini-blini-foto-7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928934"/>
            <a:ext cx="4359025" cy="30718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169" name="Picture 1" descr="C:\Users\Dmitriy\Desktop\q9aa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2928935"/>
            <a:ext cx="4093209" cy="30718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C:\Users\Dmitriy\Desktop\1613499882_152-p-fon-dlya-slaidov-prezentatsii-skachat-besp-15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85786" y="714356"/>
            <a:ext cx="7572428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Суббота – «</a:t>
            </a:r>
            <a:r>
              <a:rPr lang="ru-RU" sz="32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Золовкины</a:t>
            </a: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посиделки».</a:t>
            </a:r>
          </a:p>
          <a:p>
            <a:pPr algn="ctr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этот день молодые невестки приглашали к себе в гости сестёр мужа (золовок).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C:\Users\Dmitriy\Desktop\slide-13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2643182"/>
            <a:ext cx="5966085" cy="38576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C:\Users\Dmitriy\Desktop\1613499882_152-p-fon-dlya-slaidov-prezentatsii-skachat-besp-15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71472" y="428604"/>
            <a:ext cx="807249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Воскресенье – «Прощёный день»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этот день устраивали проводы Масленицы. Все просили друг у друга прощения за причиненные обиды.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конце праздника сжигали соломенное чучело Масленицы и прощались с зимой.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C:\Users\Dmitriy\Desktop\Праздники\slide-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7445" y="2928934"/>
            <a:ext cx="5349543" cy="32861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715008" y="2643182"/>
            <a:ext cx="3071834" cy="4205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Пышные гуляния </a:t>
            </a:r>
          </a:p>
          <a:p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Ярмарка венчает.</a:t>
            </a:r>
          </a:p>
          <a:p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 свиданья, Масленица,</a:t>
            </a:r>
          </a:p>
          <a:p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Приходи опять!</a:t>
            </a:r>
          </a:p>
          <a:p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Через год Красавицу</a:t>
            </a:r>
          </a:p>
          <a:p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Снова повстречаем,</a:t>
            </a:r>
          </a:p>
          <a:p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Снова будем праздновать,</a:t>
            </a:r>
          </a:p>
          <a:p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блинами угощать!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C:\Users\Dmitriy\Desktop\1613499882_152-p-fon-dlya-slaidov-prezentatsii-skachat-besp-15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14338"/>
            <a:ext cx="9144000" cy="707233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42910" y="214290"/>
            <a:ext cx="778674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Пасха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Пасха - большой православный праздник.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Пасху принято ходить друг к другу в гости, дарить крашеные  яйца, куличи, играть в пасхальные игры.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15362" name="AutoShape 2" descr="https://sun1-21.userapi.com/c840331/v840331820/6d2f1/JCcONxbMwy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4" name="AutoShape 4" descr="https://sun1-21.userapi.com/c840331/v840331820/6d2f1/JCcONxbMwy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66" name="Picture 6" descr="https://sun1-21.userapi.com/c840331/v840331820/6d2f1/JCcONxbMwy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928934"/>
            <a:ext cx="3500462" cy="31652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5368" name="AutoShape 8" descr="https://cdn.culture.ru/images/fc91baa3-f896-575d-8ba4-44d718b5b9fb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70" name="AutoShape 10" descr="https://cdn.culture.ru/images/fc91baa3-f896-575d-8ba4-44d718b5b9fb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72" name="Picture 12" descr="https://cdn.culture.ru/images/fc91baa3-f896-575d-8ba4-44d718b5b9fb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3000372"/>
            <a:ext cx="3857652" cy="32147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C:\Users\Dmitriy\Desktop\1613499882_152-p-fon-dlya-slaidov-prezentatsii-skachat-besp-15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99370" y="357166"/>
            <a:ext cx="8801786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Троица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 старинный русский праздник земли, воды и леса.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Он приходится на такое время,  когда начинают распускаться первые листочки на деревьях.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Символ праздника – березка. Вокруг нее водили хороводы, пели песни.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C:\Users\Dmitriy\Desktop\kartinka-na-troitcu-detiam-2.jpg"/>
          <p:cNvPicPr>
            <a:picLocks noChangeAspect="1" noChangeArrowheads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2428860" y="3000372"/>
            <a:ext cx="4595818" cy="34468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C:\Users\Dmitriy\Desktop\1613499882_152-p-fon-dlya-slaidov-prezentatsii-skachat-besp-15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22" name="AutoShape 2" descr="https://i.sunhome.ru/journal/207/chisla-v-russkoi-tradicii-v2.ori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24" name="AutoShape 4" descr="https://i.sunhome.ru/journal/207/chisla-v-russkoi-tradicii-v2.ori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27" name="AutoShape 7" descr="https://podacha-blud.com/uploads/posts/2022-09/1664369950_69-podacha-blud-com-p-teshchini-blini-foto-7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30" name="Picture 10" descr="C:\Users\Dmitriy\Desktop\piala-s-m-dom-na-fone-romashe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857496"/>
            <a:ext cx="4112884" cy="34290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3071802" y="642918"/>
            <a:ext cx="3794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Медовый Спас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" y="1500174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Праздник отмечается 14 августа.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этот день мёдом всех угощают, дарят друг другу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красивые баночки с медом. 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500562" y="2857496"/>
            <a:ext cx="442915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Славный праздник –</a:t>
            </a:r>
          </a:p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Спас Медовый, </a:t>
            </a:r>
          </a:p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всё сластить всегда готовый!</a:t>
            </a:r>
          </a:p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Вот для лакомок раздолье,</a:t>
            </a:r>
          </a:p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собирайтесь на застолье,</a:t>
            </a:r>
          </a:p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Ведь сегодня сладкий мёд </a:t>
            </a:r>
          </a:p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изобилье всех нас ждёт!</a:t>
            </a:r>
          </a:p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Всех со Спасом поздравляем,</a:t>
            </a:r>
          </a:p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мёд откушать приглашаем!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C:\Users\Dmitriy\Desktop\1613499882_152-p-fon-dlya-slaidov-prezentatsii-skachat-besp-15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22" name="AutoShape 2" descr="https://i.sunhome.ru/journal/207/chisla-v-russkoi-tradicii-v2.ori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24" name="AutoShape 4" descr="https://i.sunhome.ru/journal/207/chisla-v-russkoi-tradicii-v2.ori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27" name="AutoShape 7" descr="https://podacha-blud.com/uploads/posts/2022-09/1664369950_69-podacha-blud-com-p-teshchini-blini-foto-7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29" name="Picture 9" descr="C:\Users\Dmitriy\Desktop\image_5f40fdda86459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3643314"/>
            <a:ext cx="4214842" cy="280991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2571736" y="571480"/>
            <a:ext cx="43577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Яблочный Спас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0034" y="1428736"/>
            <a:ext cx="821537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19 августа  празднуется Яблочный Спас – главный праздник урожая. Яблоко  считается символом плодородия. В этот день собирают яблоки, готовят яблочные пироги, компоты и варенья.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Яблочный Спас принято всех угощать яблоками.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C:\Users\Dmitriy\Desktop\1613499882_152-p-fon-dlya-slaidov-prezentatsii-skachat-besp-15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85720" y="214290"/>
            <a:ext cx="8572560" cy="2318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Наш русский народ всегда почитал праздники и праздновал их по особенному – водили хороводы, затевали игры, пекли вкусные пироги и угощали всех гостей. Многие традиции празднования дошли и до наших дней.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C:\Users\Dmitriy\Desktop\Праздники\d19d83f7-7c72-5be1-abe6-395b8b7f0c4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92898">
            <a:off x="306365" y="2644068"/>
            <a:ext cx="3321783" cy="2212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4" descr="C:\Users\Dmitriy\Desktop\image00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362558">
            <a:off x="5544482" y="2595268"/>
            <a:ext cx="3286148" cy="23626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6" descr="C:\Users\Dmitriy\Desktop\fc91baa3-f896-575d-8ba4-44d718b5b9fb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00364" y="4500570"/>
            <a:ext cx="3043949" cy="21551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C:\Users\Dmitriy\Desktop\1613499882_152-p-fon-dlya-slaidov-prezentatsii-skachat-besp-15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71472" y="571480"/>
            <a:ext cx="814393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Рождество Христово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 января  у нас в России празднуют Рождество Христово. Рождество – домашний, светлый, радостный праздник. Накануне в рождественскую ночь принято колядовать. Дети и молодежь поют песни – колядки. В них желают хозяевам добра, здоровья, достатка. А хозяева взамен одаривают </a:t>
            </a:r>
            <a:r>
              <a:rPr lang="ru-RU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колядников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сладостями и звонкими монетками.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C:\Users\Dmitriy\Desktop\original-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3500438"/>
            <a:ext cx="3000396" cy="297789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292" name="Picture 4" descr="https://i.pinimg.com/736x/d0/d3/3d/d0d33dae76e39f9cc6fc78ebb39882aa--christmas-pictures-christmas-art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3500438"/>
            <a:ext cx="2928958" cy="29324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C:\Users\Dmitriy\Desktop\1613499882_152-p-fon-dlya-slaidov-prezentatsii-skachat-besp-15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28596" y="2000240"/>
            <a:ext cx="264320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dirty="0" smtClean="0"/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Коляда, коляда,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Отворяйте ворота.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Открывайте сундуки,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Доставайте пятачки.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Хоть рубль,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хоть пятак,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уйдем из дома так!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Дайте нам конфетку,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 можно и монетку!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жалейте ничего-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Накануне Рождество!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71604" y="714356"/>
            <a:ext cx="62151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Рождественские колядки</a:t>
            </a:r>
            <a:endParaRPr lang="ru-RU" sz="4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00760" y="2428868"/>
            <a:ext cx="285752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Колядки, колядки,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Собрались ребятки.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деревне пошли,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Вместе Коляду нашли.</a:t>
            </a:r>
          </a:p>
          <a:p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Коляда-моляда</a:t>
            </a: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Всех ребят созвала,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Всех ребят созвала,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Всем гостинцы раздала.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2" descr="C:\Users\Dmitriy\Desktop\b149ecae63a3ab472a1bb51dce8916b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69953" y="2000240"/>
            <a:ext cx="2622813" cy="35847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C:\Users\Dmitriy\Desktop\1613499882_152-p-fon-dlya-slaidov-prezentatsii-skachat-besp-15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28597" y="357166"/>
            <a:ext cx="8715404" cy="3857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Февраль да март в России – месяцы переломные.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Вроде бы и зима еще, да все знают, что к концу она движется.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Дни становятся длинными и светлыми,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небо- голубым, а солнце -ярким. На эту пору приходится самый веселый и народный праздник  – 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МАСЛЕНИЦА.</a:t>
            </a:r>
          </a:p>
          <a:p>
            <a:pPr algn="ctr"/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Один из главных атрибутов Масленицы – блины. Круглые, румяные и горячие, они являлись символом Солнца.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7" name="Picture 2" descr="C:\Users\Dmitriy\Desktop\malinkakat_ru_891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3143248"/>
            <a:ext cx="4357718" cy="34290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C:\Users\Dmitriy\Desktop\1613499882_152-p-fon-dlya-slaidov-prezentatsii-skachat-besp-15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42910" y="357166"/>
            <a:ext cx="7858180" cy="1887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Масленица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праздник проводов зимы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встречи весны.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Масленицу праздновали целую неделю.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Каждый день недели имеет свое название .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Dmitriy\Desktop\Праздники\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2285992"/>
            <a:ext cx="5456542" cy="42148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C:\Users\Dmitriy\Desktop\1613499882_152-p-fon-dlya-slaidov-prezentatsii-skachat-besp-15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85786" y="285728"/>
            <a:ext cx="8001056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Понедельник – «Встреча».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этот день встречали Масленицу,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сооружали и наряжали соломенное чучело,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строили снежные горы и начинали печь блины.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Dmitriy\Desktop\1652383935_21-kartinkof-club-p-kartinki-ponedelnik-maslenitsa-vstrecha-2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2643182"/>
            <a:ext cx="7634312" cy="38576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C:\Users\Dmitriy\Desktop\1613499882_152-p-fon-dlya-slaidov-prezentatsii-skachat-besp-15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928662" y="571480"/>
            <a:ext cx="7215238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Вторник – «</a:t>
            </a:r>
            <a:r>
              <a:rPr lang="ru-RU" sz="32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Заигрыш</a:t>
            </a: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этот день устраивали различные игры, катались на санях, коньках, ледянках.</a:t>
            </a:r>
          </a:p>
          <a:p>
            <a:pPr algn="ctr"/>
            <a:endParaRPr lang="ru-RU" sz="28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Dmitriy\Desktop\Праздники\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2143116"/>
            <a:ext cx="5580102" cy="40719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C:\Users\Dmitriy\Desktop\1613499882_152-p-fon-dlya-slaidov-prezentatsii-skachat-besp-15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57224" y="714356"/>
            <a:ext cx="75724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Среда – «Лакомка»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этот день «зять приходил к теще на блины». Кроме зятя теща приглашала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других гостей.</a:t>
            </a:r>
          </a:p>
          <a:p>
            <a:endParaRPr lang="ru-RU" sz="28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Dmitriy\Desktop\Праздники\EwGvSpTXIAIRiB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2714620"/>
            <a:ext cx="4268334" cy="35719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124" name="Picture 4" descr="C:\Users\Dmitriy\Desktop\maxresdefault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2684002"/>
            <a:ext cx="4000528" cy="367395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710</TotalTime>
  <Words>596</Words>
  <Application>Microsoft Office PowerPoint</Application>
  <PresentationFormat>Экран (4:3)</PresentationFormat>
  <Paragraphs>88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Dmitriy</dc:creator>
  <cp:lastModifiedBy>Пользователь Windows</cp:lastModifiedBy>
  <cp:revision>75</cp:revision>
  <dcterms:created xsi:type="dcterms:W3CDTF">2023-02-16T15:27:16Z</dcterms:created>
  <dcterms:modified xsi:type="dcterms:W3CDTF">2026-04-19T08:59:44Z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897653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